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29" r:id="rId93"/>
    <p:sldId id="930" r:id="rId94"/>
    <p:sldId id="931" r:id="rId95"/>
    <p:sldId id="932" r:id="rId96"/>
    <p:sldId id="933" r:id="rId97"/>
    <p:sldId id="934" r:id="rId98"/>
    <p:sldId id="935" r:id="rId99"/>
    <p:sldId id="936" r:id="rId100"/>
    <p:sldId id="937" r:id="rId101"/>
    <p:sldId id="938" r:id="rId102"/>
    <p:sldId id="939" r:id="rId10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102"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Ubuntu 20.04 </a:t>
            </a:r>
            <a:r>
              <a:rPr lang="ja-JP" altLang="en-US" dirty="0"/>
              <a:t>を利用。</a:t>
            </a:r>
          </a:p>
          <a:p>
            <a:pPr marL="285750" indent="-285750">
              <a:buFont typeface="Arial" panose="020B0604020202020204" pitchFamily="34" charset="0"/>
              <a:buChar char="•"/>
            </a:pPr>
            <a:r>
              <a:rPr kumimoji="1" lang="ja-JP" altLang="en-US" dirty="0"/>
              <a:t>他の </a:t>
            </a:r>
            <a:r>
              <a:rPr lang="en-US" altLang="ja-JP" dirty="0"/>
              <a:t>Linux </a:t>
            </a:r>
            <a:r>
              <a:rPr lang="ja-JP" altLang="en-US" dirty="0"/>
              <a:t>でも動作するが、</a:t>
            </a:r>
            <a:r>
              <a:rPr lang="en-US" altLang="ja-JP" dirty="0"/>
              <a:t>OS </a:t>
            </a:r>
            <a:r>
              <a:rPr lang="ja-JP" altLang="en-US" dirty="0"/>
              <a:t>ディストリビューション固有の不具合が発生した場合は、利用側の責任で対応すること。</a:t>
            </a:r>
            <a:endParaRPr lang="en-US" altLang="ja-JP" dirty="0"/>
          </a:p>
          <a:p>
            <a:pPr marL="285750" indent="-285750">
              <a:buFont typeface="Arial" panose="020B0604020202020204" pitchFamily="34" charset="0"/>
              <a:buChar char="•"/>
            </a:pPr>
            <a:r>
              <a:rPr kumimoji="1" lang="en-US" altLang="ja-JP" dirty="0"/>
              <a:t>Linux </a:t>
            </a:r>
            <a:r>
              <a:rPr kumimoji="1" lang="ja-JP" altLang="en-US" dirty="0"/>
              <a:t>コンテナを利用する場合は、多種多様な構成方法があるため、利用側の責任で対応すること。</a:t>
            </a:r>
            <a:endParaRPr kumimoji="1" lang="en-US" altLang="ja-JP"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https://github.com/IPA-CyberLab/IPA-DN-Ultra/blob/master/README.md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900" y="136525"/>
            <a:ext cx="9725660"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22.04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pic>
        <p:nvPicPr>
          <p:cNvPr id="8" name="図 7"/>
          <p:cNvPicPr>
            <a:picLocks noChangeAspect="1"/>
          </p:cNvPicPr>
          <p:nvPr/>
        </p:nvPicPr>
        <p:blipFill>
          <a:blip r:embed="rId2"/>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3"/>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4"/>
          <a:stretch>
            <a:fillRect/>
          </a:stretch>
        </p:blipFill>
        <p:spPr>
          <a:xfrm>
            <a:off x="1803410" y="2201679"/>
            <a:ext cx="3552825" cy="790575"/>
          </a:xfrm>
          <a:prstGeom prst="rect">
            <a:avLst/>
          </a:prstGeom>
        </p:spPr>
      </p:pic>
      <p:sp>
        <p:nvSpPr>
          <p:cNvPr id="7" name="正方形/長方形 6"/>
          <p:cNvSpPr/>
          <p:nvPr/>
        </p:nvSpPr>
        <p:spPr>
          <a:xfrm>
            <a:off x="3349509" y="2345663"/>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beta8preview8</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6.0.106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アドレスが関連付けられていることを確認・実感してみるとよい。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7741</TotalTime>
  <Words>29942</Words>
  <Application>Microsoft Office PowerPoint</Application>
  <PresentationFormat>ワイド画面</PresentationFormat>
  <Paragraphs>1349</Paragraphs>
  <Slides>102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102</vt:i4>
      </vt:variant>
    </vt:vector>
  </HeadingPairs>
  <TitlesOfParts>
    <vt:vector size="110"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2868</cp:revision>
  <dcterms:created xsi:type="dcterms:W3CDTF">2017-10-22T02:50:05Z</dcterms:created>
  <dcterms:modified xsi:type="dcterms:W3CDTF">2022-07-23T05:02:00Z</dcterms:modified>
</cp:coreProperties>
</file>